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84" r:id="rId4"/>
    <p:sldId id="285" r:id="rId5"/>
    <p:sldId id="287" r:id="rId6"/>
    <p:sldId id="282" r:id="rId7"/>
    <p:sldId id="283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79" r:id="rId18"/>
    <p:sldId id="281" r:id="rId19"/>
    <p:sldId id="280" r:id="rId20"/>
    <p:sldId id="278" r:id="rId21"/>
    <p:sldId id="290" r:id="rId22"/>
    <p:sldId id="289" r:id="rId23"/>
    <p:sldId id="291" r:id="rId24"/>
    <p:sldId id="292" r:id="rId25"/>
    <p:sldId id="299" r:id="rId26"/>
    <p:sldId id="300" r:id="rId27"/>
    <p:sldId id="293" r:id="rId28"/>
    <p:sldId id="294" r:id="rId29"/>
    <p:sldId id="296" r:id="rId30"/>
    <p:sldId id="295" r:id="rId31"/>
    <p:sldId id="297" r:id="rId32"/>
    <p:sldId id="298" r:id="rId33"/>
    <p:sldId id="301" r:id="rId34"/>
    <p:sldId id="302" r:id="rId35"/>
    <p:sldId id="288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en-US"/>
              <a:t>AE + GAN</a:t>
            </a:r>
            <a:endParaRPr lang="x-none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x-none" altLang="en-US"/>
              <a:t>李晓宇</a:t>
            </a:r>
            <a:endParaRPr lang="x-none" altLang="en-US"/>
          </a:p>
          <a:p>
            <a:r>
              <a:rPr lang="x-none" altLang="en-US"/>
              <a:t>2019.12.18</a:t>
            </a:r>
            <a:endParaRPr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8935" y="1395095"/>
            <a:ext cx="7459980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9570" y="1334770"/>
            <a:ext cx="7030720" cy="5266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0680" y="1285240"/>
            <a:ext cx="7198995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7130" y="1315085"/>
            <a:ext cx="7752080" cy="5280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1460" y="1324610"/>
            <a:ext cx="7923530" cy="530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115" y="1344295"/>
            <a:ext cx="7746365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Problem of AE</a:t>
            </a:r>
            <a:endParaRPr lang="x-none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8160" y="1825625"/>
            <a:ext cx="86150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Problem of AE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7290" y="1775460"/>
            <a:ext cx="9855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Problem of AE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7290" y="1775460"/>
            <a:ext cx="985583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41755" y="6132830"/>
            <a:ext cx="965962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US" sz="2400">
                <a:latin typeface="Times New Roman" charset="0"/>
              </a:rPr>
              <a:t>AE may just memorize the existing images, instead of generating new images</a:t>
            </a:r>
            <a:endParaRPr lang="x-none" altLang="en-US" sz="2400">
              <a:latin typeface="Times New Roman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1954530"/>
            <a:ext cx="8250555" cy="4355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Auto-Encoder(AE)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9135" y="2961640"/>
            <a:ext cx="8486775" cy="190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1428115"/>
            <a:ext cx="445706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080" y="1344295"/>
            <a:ext cx="9086850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090" y="1319530"/>
            <a:ext cx="8065135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015" y="1424940"/>
            <a:ext cx="8058150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7655" y="1284605"/>
            <a:ext cx="8273415" cy="5462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1500" y="1685290"/>
            <a:ext cx="63290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Generative Adversarial Networks (GAN)</a:t>
            </a:r>
            <a:endParaRPr lang="x-none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38835" y="1499235"/>
            <a:ext cx="503428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https://github.com/hindupuravinash/the-gan-zoo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1838960"/>
            <a:ext cx="6212205" cy="2903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5288280"/>
            <a:ext cx="5817235" cy="13392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96315" y="4802505"/>
            <a:ext cx="503428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/>
              <a:t>......</a:t>
            </a:r>
            <a:endParaRPr lang="x-none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InfoGAN</a:t>
            </a:r>
            <a:endParaRPr lang="x-none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8815" y="3234690"/>
            <a:ext cx="8091805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75" y="296545"/>
            <a:ext cx="553275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InfoGAN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2895" y="1585595"/>
            <a:ext cx="9442450" cy="49726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InfoGAN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1299210"/>
            <a:ext cx="9203690" cy="53860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InfoGAN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8755" y="1314450"/>
            <a:ext cx="8963660" cy="5439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Auto-Encoder(AE)</a:t>
            </a:r>
            <a:endParaRPr lang="x-none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9135" y="2961640"/>
            <a:ext cx="8486775" cy="190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1428115"/>
            <a:ext cx="445706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30" y="5205095"/>
            <a:ext cx="3714115" cy="1276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VAE-GAN</a:t>
            </a:r>
            <a:endParaRPr lang="x-none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3530" y="1645920"/>
            <a:ext cx="8287385" cy="44926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231255" y="6142990"/>
            <a:ext cx="6457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400"/>
              <a:t>GAN</a:t>
            </a:r>
            <a:endParaRPr lang="x-none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VAE-GAN</a:t>
            </a:r>
            <a:endParaRPr lang="x-none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890" y="2444115"/>
            <a:ext cx="4799965" cy="2771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1178560"/>
            <a:ext cx="5294630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BiGAN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115" y="440690"/>
            <a:ext cx="7553960" cy="4993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5413375"/>
            <a:ext cx="805688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US"/>
              <a:t>BiGAN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1527175"/>
            <a:ext cx="9542780" cy="43237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Reference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x-none" altLang="en-US"/>
              <a:t>Tutorial on Variational Autoencoders, https://arxiv.org/pdf/1606.05908.pdf</a:t>
            </a:r>
            <a:endParaRPr lang="x-none" altLang="en-US"/>
          </a:p>
          <a:p>
            <a:r>
              <a:rPr lang="x-none" altLang="en-US"/>
              <a:t>VAE-GAN paper:Autoencoding beyond pixels using a learned similarity metric, https://arxiv.org/abs/1512.09300</a:t>
            </a:r>
            <a:endParaRPr lang="x-none" altLang="en-US"/>
          </a:p>
          <a:p>
            <a:r>
              <a:rPr lang="x-none" altLang="en-US"/>
              <a:t>VAE-GAN tensorflow 2.0 code, https://github.com/timsainb/tensorflow2-generative-models/blob/master/6.0-VAE-GAN-fashion-mnist.ipynb</a:t>
            </a:r>
            <a:endParaRPr lang="x-none" altLang="en-US"/>
          </a:p>
          <a:p>
            <a:r>
              <a:rPr lang="x-none" altLang="en-US"/>
              <a:t>Recent Advances in Autoencoder-Based Representation Learning, https://arxiv.org/abs/1812.05069, nips </a:t>
            </a:r>
            <a:r>
              <a:rPr lang="x-none" altLang="en-US">
                <a:sym typeface="+mn-ea"/>
              </a:rPr>
              <a:t>workshop </a:t>
            </a:r>
            <a:r>
              <a:rPr lang="x-none" altLang="en-US"/>
              <a:t>2018</a:t>
            </a:r>
            <a:endParaRPr lang="x-none" altLang="en-US"/>
          </a:p>
          <a:p>
            <a:r>
              <a:rPr lang="x-none" altLang="en-US"/>
              <a:t>InfoGAN: Interpretable Representation Learning by Information Maximizing Generative Adversarial Nets, https://arxiv.org/abs/1606.03657</a:t>
            </a:r>
            <a:endParaRPr lang="x-none" altLang="en-US"/>
          </a:p>
          <a:p>
            <a:r>
              <a:rPr lang="x-none" altLang="en-US"/>
              <a:t>李宏毅视频，GAN:https://www.bilibili.com/video/av24011528?p=7, Auto-Encoder:https://www.bilibili.com/video/av48285039?p=77. All videos: https://www.youtube.com/channel/UC2ggjtuuWvxrHHHiaDH1dlQ/videos</a:t>
            </a:r>
            <a:endParaRPr lang="x-none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US" sz="3600"/>
              <a:t>Thanks.   </a:t>
            </a:r>
            <a:endParaRPr lang="x-none" altLang="en-US" sz="3600"/>
          </a:p>
          <a:p>
            <a:pPr marL="0" indent="0">
              <a:buNone/>
            </a:pPr>
            <a:r>
              <a:rPr lang="x-none" altLang="en-US" sz="3600"/>
              <a:t>Q&amp;A</a:t>
            </a:r>
            <a:endParaRPr lang="x-none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AE -&gt; VAE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1855" y="1517650"/>
            <a:ext cx="8009255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10410"/>
            <a:ext cx="10515600" cy="3980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75" y="1348105"/>
            <a:ext cx="445706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90065"/>
            <a:ext cx="10515600" cy="3980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365" y="4566285"/>
            <a:ext cx="5434330" cy="1997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2400935"/>
            <a:ext cx="3885565" cy="439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80" y="1237615"/>
            <a:ext cx="445706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8770" y="1825625"/>
            <a:ext cx="90131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3120" y="1385570"/>
            <a:ext cx="7363460" cy="5427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Vatiational Auto-Encoder (VAE)</a:t>
            </a:r>
            <a:endParaRPr lang="x-none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8295" y="1374775"/>
            <a:ext cx="7471410" cy="5356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</Words>
  <Application>Kingsoft Office WPP</Application>
  <PresentationFormat>Widescreen</PresentationFormat>
  <Paragraphs>89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Theme</vt:lpstr>
      <vt:lpstr>CNN Beyond ResNet - 1</vt:lpstr>
      <vt:lpstr>Auto-Encoder(AE)</vt:lpstr>
      <vt:lpstr>Auto-Encoder(AE)</vt:lpstr>
      <vt:lpstr>PowerPoint 演示文稿</vt:lpstr>
      <vt:lpstr>Auto-Encoder(AE)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Vatiational Auto-Encoder (VAE)</vt:lpstr>
      <vt:lpstr>Auto-Encoder</vt:lpstr>
      <vt:lpstr>Problem of AE</vt:lpstr>
      <vt:lpstr>Problem of AE</vt:lpstr>
      <vt:lpstr>Auto-Encoder</vt:lpstr>
      <vt:lpstr>Generative Adversarial Networks (GAN)</vt:lpstr>
      <vt:lpstr>Generative Adversarial Networks (GAN)</vt:lpstr>
      <vt:lpstr>Generative Adversarial Networks (GAN)</vt:lpstr>
      <vt:lpstr>Generative Adversarial Networks (GAN)</vt:lpstr>
      <vt:lpstr>Generative Adversarial Networks (GAN)</vt:lpstr>
      <vt:lpstr>Generative Adversarial Networks (GAN)</vt:lpstr>
      <vt:lpstr>Generative Adversarial Networks (GAN)</vt:lpstr>
      <vt:lpstr>InfoGAN</vt:lpstr>
      <vt:lpstr>InfoGAN</vt:lpstr>
      <vt:lpstr>InfoGAN</vt:lpstr>
      <vt:lpstr>InfoGAN</vt:lpstr>
      <vt:lpstr>VAE-GAN</vt:lpstr>
      <vt:lpstr>VAE-GAN</vt:lpstr>
      <vt:lpstr>BiGAN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ResNet - 1</dc:title>
  <dc:creator>xiaoyu</dc:creator>
  <cp:lastModifiedBy>xiaoyu</cp:lastModifiedBy>
  <cp:revision>14</cp:revision>
  <dcterms:created xsi:type="dcterms:W3CDTF">2019-12-17T20:32:02Z</dcterms:created>
  <dcterms:modified xsi:type="dcterms:W3CDTF">2019-12-17T20:32:02Z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